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1" autoAdjust="0"/>
    <p:restoredTop sz="94660" autoAdjust="0"/>
  </p:normalViewPr>
  <p:slideViewPr>
    <p:cSldViewPr snapToGrid="0">
      <p:cViewPr>
        <p:scale>
          <a:sx n="52" d="100"/>
          <a:sy n="52" d="100"/>
        </p:scale>
        <p:origin x="-1308" y="-4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3.5.2026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7318370" y="1005841"/>
            <a:ext cx="4041775" cy="4882896"/>
          </a:xfrm>
          <a:prstGeom prst="rect">
            <a:avLst/>
          </a:prstGeom>
        </p:spPr>
        <p:txBody>
          <a:bodyPr/>
          <a:lstStyle/>
          <a:p>
            <a:endParaRPr lang="bg-BG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841248" y="2103438"/>
            <a:ext cx="5943727" cy="1517650"/>
          </a:xfrm>
          <a:prstGeom prst="rect">
            <a:avLst/>
          </a:prstGeom>
        </p:spPr>
        <p:txBody>
          <a:bodyPr/>
          <a:lstStyle>
            <a:lvl1pPr algn="l">
              <a:defRPr sz="32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877888" y="3859213"/>
            <a:ext cx="5924550" cy="874712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841248" y="5072317"/>
            <a:ext cx="6016752" cy="874712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804672" y="1036765"/>
            <a:ext cx="5961888" cy="773747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183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лавие 1"/>
          <p:cNvSpPr>
            <a:spLocks noGrp="1"/>
          </p:cNvSpPr>
          <p:nvPr>
            <p:ph type="ctrTitle"/>
          </p:nvPr>
        </p:nvSpPr>
        <p:spPr>
          <a:xfrm>
            <a:off x="2200423" y="93987"/>
            <a:ext cx="9144000" cy="60586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bg-BG" sz="2400" dirty="0">
                <a:solidFill>
                  <a:srgbClr val="3F9E1F"/>
                </a:solidFill>
              </a:rPr>
              <a:t>БЪЛГАРСКО ДРУЖЕСТВО ПО ХРАНЕНЕ И ДИЕТЕТИКА</a:t>
            </a:r>
            <a:endParaRPr lang="bg-BG" sz="2400" dirty="0"/>
          </a:p>
          <a:p>
            <a:r>
              <a:rPr lang="bg-BG" sz="1300" dirty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XII-та Национална Конференция по хранене, 28-3</a:t>
            </a:r>
            <a:r>
              <a:rPr lang="en-US" altLang="bg-BG" sz="1300" dirty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0</a:t>
            </a:r>
            <a:r>
              <a:rPr lang="bg-BG" sz="1300" dirty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.05.2026 г, Парк-Хотел „МОСКВА“</a:t>
            </a:r>
            <a:endParaRPr lang="bg-BG" dirty="0"/>
          </a:p>
        </p:txBody>
      </p:sp>
      <p:pic>
        <p:nvPicPr>
          <p:cNvPr id="8" name="Картина 3" descr="Картина, която съдържа Шрифт, Графика, дизайн, мотив&#10;&#10;Генерирано от ИИ съдържание може да е неправилно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11862" y="0"/>
            <a:ext cx="950723" cy="793840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68350" y="1005840"/>
            <a:ext cx="5120386" cy="51028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6162675" y="1005840"/>
            <a:ext cx="5194300" cy="5175884"/>
          </a:xfrm>
          <a:prstGeom prst="rect">
            <a:avLst/>
          </a:prstGeom>
        </p:spPr>
        <p:txBody>
          <a:bodyPr/>
          <a:lstStyle/>
          <a:p>
            <a:endParaRPr lang="bg-BG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3.5.2026 г.</a:t>
            </a:fld>
            <a:endParaRPr lang="bg-BG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3.5.2026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  <p:sp>
        <p:nvSpPr>
          <p:cNvPr id="7" name="Заглавие 1"/>
          <p:cNvSpPr>
            <a:spLocks noGrp="1"/>
          </p:cNvSpPr>
          <p:nvPr>
            <p:ph type="ctrTitle"/>
          </p:nvPr>
        </p:nvSpPr>
        <p:spPr>
          <a:xfrm>
            <a:off x="2200423" y="93987"/>
            <a:ext cx="9144000" cy="60586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bg-BG" sz="2400" dirty="0">
                <a:solidFill>
                  <a:srgbClr val="3F9E1F"/>
                </a:solidFill>
              </a:rPr>
              <a:t>БЪЛГАРСКО ДРУЖЕСТВО ПО ХРАНЕНЕ И ДИЕТЕТИКА</a:t>
            </a:r>
            <a:endParaRPr lang="bg-BG" sz="2400" dirty="0"/>
          </a:p>
          <a:p>
            <a:r>
              <a:rPr lang="bg-BG" sz="1300" dirty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XII-та Национална Конференция по хранене, 28-3</a:t>
            </a:r>
            <a:r>
              <a:rPr lang="en-US" altLang="bg-BG" sz="1300" dirty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0</a:t>
            </a:r>
            <a:r>
              <a:rPr lang="bg-BG" sz="1300" dirty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.05.2026 г, Парк-Хотел „МОСКВА“</a:t>
            </a:r>
            <a:endParaRPr lang="bg-BG" dirty="0"/>
          </a:p>
        </p:txBody>
      </p:sp>
      <p:pic>
        <p:nvPicPr>
          <p:cNvPr id="8" name="Картина 3" descr="Картина, която съдържа Шрифт, Графика, дизайн, мотив&#10;&#10;Генерирано от ИИ съдържание може да е неправилно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75287" y="20328"/>
            <a:ext cx="950723" cy="793840"/>
          </a:xfrm>
          <a:prstGeom prst="rect">
            <a:avLst/>
          </a:prstGeom>
        </p:spPr>
      </p:pic>
      <p:sp>
        <p:nvSpPr>
          <p:cNvPr id="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68350" y="1006475"/>
            <a:ext cx="10625074" cy="51022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lay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Картина 3" descr="Картина, която съдържа Шрифт, Графика, дизайн, мотив&#10;&#10;Генерирано от ИИ съдържание може да е неправилно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75287" y="20328"/>
            <a:ext cx="950723" cy="793840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58622" y="1006475"/>
            <a:ext cx="5284978" cy="51022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224270" y="1012571"/>
            <a:ext cx="5284978" cy="51022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104224-5F53-4681-B114-4FDA2DEB297A}" type="datetimeFigureOut">
              <a:rPr lang="bg-BG" smtClean="0"/>
              <a:t>3.5.2026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Заглавие 1"/>
          <p:cNvSpPr txBox="1">
            <a:spLocks/>
          </p:cNvSpPr>
          <p:nvPr userDrawn="1"/>
        </p:nvSpPr>
        <p:spPr>
          <a:xfrm>
            <a:off x="2200423" y="93987"/>
            <a:ext cx="9144000" cy="60586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2400" smtClean="0">
                <a:solidFill>
                  <a:srgbClr val="3F9E1F"/>
                </a:solidFill>
              </a:rPr>
              <a:t>БЪЛГАРСКО ДРУЖЕСТВО ПО ХРАНЕНЕ И ДИЕТЕТИКА</a:t>
            </a:r>
            <a:endParaRPr lang="bg-BG" sz="2400" smtClean="0"/>
          </a:p>
          <a:p>
            <a:r>
              <a:rPr lang="bg-BG" sz="1300" smtClean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XII-та Национална Конференция по хранене, 28-3</a:t>
            </a:r>
            <a:r>
              <a:rPr lang="en-US" altLang="bg-BG" sz="1300" smtClean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0</a:t>
            </a:r>
            <a:r>
              <a:rPr lang="bg-BG" sz="1300" smtClean="0">
                <a:solidFill>
                  <a:srgbClr val="212529"/>
                </a:solidFill>
                <a:highlight>
                  <a:srgbClr val="FFFFFF"/>
                </a:highlight>
                <a:ea typeface="+mj-lt"/>
                <a:cs typeface="+mj-lt"/>
              </a:rPr>
              <a:t>.05.2026 г, Парк-Хотел „МОСКВА“</a:t>
            </a:r>
            <a:endParaRPr lang="bg-BG" dirty="0"/>
          </a:p>
        </p:txBody>
      </p:sp>
      <p:pic>
        <p:nvPicPr>
          <p:cNvPr id="12" name="Картина 3" descr="Картина, която съдържа Шрифт, Графика, дизайн, мотив&#10;&#10;Генерирано от ИИ съдържание може да е неправилно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211862" y="0"/>
            <a:ext cx="950723" cy="7938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0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20698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ffice">
      <a:majorFont>
        <a:latin typeface="Aptos Display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тема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БЪЛГАРСКО ДРУЖЕСТВО ПО ХРАНЕНЕ И ДИЕТЕТИКА XII-та Национална Конференция по хранене, 28-30.05.2026 г, Парк-Хотел „МОСКВА“</dc:title>
  <dc:creator>Iva</dc:creator>
  <cp:lastModifiedBy>Iva</cp:lastModifiedBy>
  <cp:revision>35</cp:revision>
  <dcterms:created xsi:type="dcterms:W3CDTF">2026-04-27T16:23:00Z</dcterms:created>
  <dcterms:modified xsi:type="dcterms:W3CDTF">2026-05-03T14:34:01Z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15499894B795432BB1700DB9E3224E02_12</vt:lpwstr>
  </property>
  <property fmtid="{D5CDD505-2E9C-101B-9397-08002B2CF9AE}" pid="3" name="KSOProductBuildVer">
    <vt:lpwstr>1033-12.2.0.22549</vt:lpwstr>
  </property>
</Properties>
</file>